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A50C55-4215-4D78-9C56-F0486E063E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F8CDF9C-E157-4DEB-9749-3A493FF3CF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BEDBA5C-0F62-4D57-827F-FFB99E449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AD03DCF-B1C7-4C01-BED7-9356FB3B2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1A4A968-A1C0-4F53-B2AD-D1761F012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4643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9D0B72-ED0D-4973-B2FB-9AC34CAE0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72F0513-3CAA-4C4F-BB39-E2DF5D8067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6D41E11-741B-4ECD-96BC-AF8FFC31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9F4DDB7-136A-419B-BC66-F91566017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A53126B-F07A-4A62-930D-BB19BBFD5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8437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184186D-618F-4424-9767-25B54C89A5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3BF3FC1-0B00-474D-8EAE-15C331A7AF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C712C4B-7770-4DEF-9EA9-3D87AD1DE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9819C5-A239-4A6F-9191-CF2378D95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62E7A8-0881-48D8-A1ED-662AD96C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467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3D75ACE-6348-4209-9A6C-668BDFAE7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9496DCC-228E-4508-9D01-D9A71C96BF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50007A-8E42-4ED3-BF3E-BA1CFC039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C05E1C-C61D-42BC-8F34-BA10D8149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659E6AF-4ED8-4B93-B9C9-F1F8A903B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2724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478FEA-5001-424C-88CA-00153AE64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9B37718-FEC7-4980-ADBA-CA6E4D9F8D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48066E7-946E-405E-87C4-D108AFCA6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4290C26-554B-4A35-89DF-BAE3B12B5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98CA36D-00E0-4413-9843-B8B46752A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7441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D88B6F-A1D4-4092-934C-E3BED1948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BB28CB7-D4D0-477D-BEC9-86D19F0010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1A77D34-D891-4FE9-96C4-1C746B8855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73E5CE8-11EB-484B-9096-CA20AC576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0365CAE-EAA8-4FF6-9592-2376B1534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946973C-8441-4243-8BAE-F7AE998E7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0158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A2451B5-4A36-4EC2-80C3-6DC6BB8FC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E2E3242-79FD-4446-942C-49C49EA341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AFF36B7-2552-40F8-9E7C-48F2B797D3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369A19A-2317-4AEE-B2BB-B4194606A5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0093A1F-AC6F-4DB1-BD22-4CF680E019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65A2D6D-1366-488B-884E-E036AA3E3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238CF61-AB20-4D67-BB0E-48A79867B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274582D-E643-4726-9989-6A9E6D194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8352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5FFE613-D66A-4F18-A1B7-75E314903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A3B42B4-9562-4E76-8A58-2A3C7C404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BA7DAB6-7BE8-426B-8ED9-8ECD8C950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AF59C5A-B31A-4441-BE8A-438963F22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1252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23F2C07-2646-49E9-B2CF-A3008B3D8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F014E5B-B190-4D57-A6B3-E203348A1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2E5C953-30BA-4131-9056-FF44F447F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229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6993BC-8A5D-4F84-B4AE-9F9B6394A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973ADB-4313-4151-9F56-5061BD75B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B63978-E76D-4AF1-8C33-B06330EAA6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B47A057-3049-495F-965D-F9975FBBD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B70BCB-6D50-499A-8201-2CAD65641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F9C5C74-7285-4F9D-9E73-537A4D896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168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A9CDB8C-B584-436B-899B-E50F5BC0C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CBFD5C9-5209-4AB0-9DAC-25C2742A5D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35266E1-F609-4057-939C-ABD65FFAEC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A6DBAD2-31D6-4D86-897D-536E5F6E5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84407BC-DF78-45CB-ADE7-5D4D9E292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FCE1BE-26FA-453A-88E6-3FFBD4A92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255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376961E-78E8-42D3-909E-9AB86E683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446EFA3-54A5-4BF8-9694-B2C24216F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D160210-CE4D-4A5B-999F-026E9C8BB2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E6351-BC3F-4D6B-A77C-377D0F3D4231}" type="datetimeFigureOut">
              <a:rPr lang="ko-KR" altLang="en-US" smtClean="0"/>
              <a:t>2022-12-19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87E6381-463C-453F-8DE7-827E9030F6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84936A6-1619-4397-AACF-817830CDE7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6EAAC-6C81-408B-842B-A61A644710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5098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>
            <a:extLst>
              <a:ext uri="{FF2B5EF4-FFF2-40B4-BE49-F238E27FC236}">
                <a16:creationId xmlns:a16="http://schemas.microsoft.com/office/drawing/2014/main" id="{D1BAE574-42F5-49E2-A0CA-8C82A7D750C7}"/>
              </a:ext>
            </a:extLst>
          </p:cNvPr>
          <p:cNvGrpSpPr/>
          <p:nvPr/>
        </p:nvGrpSpPr>
        <p:grpSpPr>
          <a:xfrm>
            <a:off x="0" y="-139700"/>
            <a:ext cx="12192000" cy="6997700"/>
            <a:chOff x="0" y="-139700"/>
            <a:chExt cx="12192000" cy="6997700"/>
          </a:xfrm>
        </p:grpSpPr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30726175-EB80-419A-ADBC-09B6D704D461}"/>
                </a:ext>
              </a:extLst>
            </p:cNvPr>
            <p:cNvGrpSpPr/>
            <p:nvPr/>
          </p:nvGrpSpPr>
          <p:grpSpPr>
            <a:xfrm>
              <a:off x="0" y="-139700"/>
              <a:ext cx="12192000" cy="6997700"/>
              <a:chOff x="0" y="-139700"/>
              <a:chExt cx="12192000" cy="6997700"/>
            </a:xfrm>
          </p:grpSpPr>
          <p:grpSp>
            <p:nvGrpSpPr>
              <p:cNvPr id="19" name="그룹 18">
                <a:extLst>
                  <a:ext uri="{FF2B5EF4-FFF2-40B4-BE49-F238E27FC236}">
                    <a16:creationId xmlns:a16="http://schemas.microsoft.com/office/drawing/2014/main" id="{4C9D5C1E-EADE-4050-AB2D-03DFFD31277C}"/>
                  </a:ext>
                </a:extLst>
              </p:cNvPr>
              <p:cNvGrpSpPr/>
              <p:nvPr/>
            </p:nvGrpSpPr>
            <p:grpSpPr>
              <a:xfrm>
                <a:off x="0" y="-139700"/>
                <a:ext cx="12192000" cy="6997700"/>
                <a:chOff x="0" y="-139700"/>
                <a:chExt cx="12192000" cy="6997700"/>
              </a:xfrm>
            </p:grpSpPr>
            <p:pic>
              <p:nvPicPr>
                <p:cNvPr id="4" name="그림 3">
                  <a:extLst>
                    <a:ext uri="{FF2B5EF4-FFF2-40B4-BE49-F238E27FC236}">
                      <a16:creationId xmlns:a16="http://schemas.microsoft.com/office/drawing/2014/main" id="{51A932E0-1744-43E9-BCBE-300A7C7949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-139700"/>
                  <a:ext cx="12192000" cy="6997700"/>
                </a:xfrm>
                <a:prstGeom prst="rect">
                  <a:avLst/>
                </a:prstGeom>
              </p:spPr>
            </p:pic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DDD6458E-C6D2-48E0-9528-D1120B67BBB5}"/>
                    </a:ext>
                  </a:extLst>
                </p:cNvPr>
                <p:cNvSpPr txBox="1"/>
                <p:nvPr/>
              </p:nvSpPr>
              <p:spPr>
                <a:xfrm>
                  <a:off x="3072036" y="836712"/>
                  <a:ext cx="533536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400" u="sng" dirty="0"/>
                    <a:t>1</a:t>
                  </a:r>
                  <a:r>
                    <a:rPr lang="en-US" altLang="ko-KR" sz="1400" b="1" u="sng" dirty="0"/>
                    <a:t>.</a:t>
                  </a:r>
                  <a:r>
                    <a:rPr lang="ko-KR" altLang="en-US" sz="1400" b="1" u="sng" dirty="0"/>
                    <a:t>영남대학교의료원 홈페이지 접속 후 고객지원 메뉴 클릭</a:t>
                  </a:r>
                </a:p>
              </p:txBody>
            </p:sp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B5AF849E-C9DF-42EB-8B85-BA4DF7C6D3EB}"/>
                    </a:ext>
                  </a:extLst>
                </p:cNvPr>
                <p:cNvSpPr txBox="1"/>
                <p:nvPr/>
              </p:nvSpPr>
              <p:spPr>
                <a:xfrm>
                  <a:off x="425124" y="6205376"/>
                  <a:ext cx="227997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400" b="1" u="sng" dirty="0"/>
                    <a:t>2. </a:t>
                  </a:r>
                  <a:r>
                    <a:rPr lang="ko-KR" altLang="en-US" sz="1400" b="1" u="sng" dirty="0"/>
                    <a:t>청탁금지법 메뉴 클릭</a:t>
                  </a:r>
                  <a:endParaRPr lang="en-US" altLang="ko-KR" sz="1400" b="1" u="sng" dirty="0"/>
                </a:p>
              </p:txBody>
            </p:sp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6242144D-1439-4FD8-A570-344CD4045FEC}"/>
                    </a:ext>
                  </a:extLst>
                </p:cNvPr>
                <p:cNvSpPr txBox="1"/>
                <p:nvPr/>
              </p:nvSpPr>
              <p:spPr>
                <a:xfrm>
                  <a:off x="5795144" y="1759992"/>
                  <a:ext cx="421621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1400" b="1" u="sng" dirty="0"/>
                    <a:t>3.PPT </a:t>
                  </a:r>
                  <a:r>
                    <a:rPr lang="ko-KR" altLang="en-US" sz="1400" b="1" u="sng" dirty="0"/>
                    <a:t>자료</a:t>
                  </a:r>
                  <a:r>
                    <a:rPr lang="en-US" altLang="ko-KR" sz="1400" b="1" u="sng" dirty="0"/>
                    <a:t>(</a:t>
                  </a:r>
                  <a:r>
                    <a:rPr lang="ko-KR" altLang="en-US" sz="1400" b="1" u="sng" dirty="0"/>
                    <a:t>개정 사항 반영</a:t>
                  </a:r>
                  <a:r>
                    <a:rPr lang="en-US" altLang="ko-KR" sz="1400" b="1" u="sng" dirty="0"/>
                    <a:t>)</a:t>
                  </a:r>
                  <a:r>
                    <a:rPr lang="ko-KR" altLang="en-US" sz="1400" b="1" u="sng" dirty="0"/>
                    <a:t> 참고하여 동영상 시청</a:t>
                  </a:r>
                </a:p>
              </p:txBody>
            </p:sp>
          </p:grp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B0E23A5A-BA3C-41F2-9E57-8963FF9FE1C1}"/>
                  </a:ext>
                </a:extLst>
              </p:cNvPr>
              <p:cNvSpPr/>
              <p:nvPr/>
            </p:nvSpPr>
            <p:spPr>
              <a:xfrm>
                <a:off x="8437983" y="302455"/>
                <a:ext cx="782217" cy="307777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DF496AC1-506F-447B-8CE2-B33B9197F3A8}"/>
                  </a:ext>
                </a:extLst>
              </p:cNvPr>
              <p:cNvSpPr/>
              <p:nvPr/>
            </p:nvSpPr>
            <p:spPr>
              <a:xfrm>
                <a:off x="3510383" y="4379155"/>
                <a:ext cx="2585617" cy="307777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직사각형 9">
                <a:extLst>
                  <a:ext uri="{FF2B5EF4-FFF2-40B4-BE49-F238E27FC236}">
                    <a16:creationId xmlns:a16="http://schemas.microsoft.com/office/drawing/2014/main" id="{B58F8750-7F5E-4117-B235-47F3ADE3D2D0}"/>
                  </a:ext>
                </a:extLst>
              </p:cNvPr>
              <p:cNvSpPr/>
              <p:nvPr/>
            </p:nvSpPr>
            <p:spPr>
              <a:xfrm>
                <a:off x="259183" y="4722055"/>
                <a:ext cx="782217" cy="307777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11" name="직선 화살표 연결선 10">
              <a:extLst>
                <a:ext uri="{FF2B5EF4-FFF2-40B4-BE49-F238E27FC236}">
                  <a16:creationId xmlns:a16="http://schemas.microsoft.com/office/drawing/2014/main" id="{C2FF7547-8B4E-426C-94EB-C3A6B0F007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72400" y="610232"/>
              <a:ext cx="665583" cy="44386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화살표 연결선 13">
              <a:extLst>
                <a:ext uri="{FF2B5EF4-FFF2-40B4-BE49-F238E27FC236}">
                  <a16:creationId xmlns:a16="http://schemas.microsoft.com/office/drawing/2014/main" id="{407667DD-C1F4-404A-A0F9-AD730C76420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6002" y="2030512"/>
              <a:ext cx="1676398" cy="234864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화살표 연결선 16">
              <a:extLst>
                <a:ext uri="{FF2B5EF4-FFF2-40B4-BE49-F238E27FC236}">
                  <a16:creationId xmlns:a16="http://schemas.microsoft.com/office/drawing/2014/main" id="{A61D38E8-01B9-46AA-8C85-E99F21CCE9BB}"/>
                </a:ext>
              </a:extLst>
            </p:cNvPr>
            <p:cNvCxnSpPr>
              <a:cxnSpLocks/>
            </p:cNvCxnSpPr>
            <p:nvPr/>
          </p:nvCxnSpPr>
          <p:spPr>
            <a:xfrm>
              <a:off x="259183" y="5029832"/>
              <a:ext cx="352377" cy="1250363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4496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</Words>
  <Application>Microsoft Office PowerPoint</Application>
  <PresentationFormat>와이드스크린</PresentationFormat>
  <Paragraphs>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YUMC</dc:creator>
  <cp:lastModifiedBy>YUMC</cp:lastModifiedBy>
  <cp:revision>2</cp:revision>
  <dcterms:created xsi:type="dcterms:W3CDTF">2022-12-19T03:50:11Z</dcterms:created>
  <dcterms:modified xsi:type="dcterms:W3CDTF">2022-12-19T03:53:52Z</dcterms:modified>
</cp:coreProperties>
</file>